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1" r:id="rId6"/>
    <p:sldId id="270" r:id="rId7"/>
    <p:sldId id="271" r:id="rId8"/>
    <p:sldId id="259" r:id="rId9"/>
    <p:sldId id="260" r:id="rId10"/>
    <p:sldId id="262" r:id="rId11"/>
    <p:sldId id="263" r:id="rId12"/>
    <p:sldId id="266" r:id="rId13"/>
    <p:sldId id="268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43"/>
    <p:restoredTop sz="93628"/>
  </p:normalViewPr>
  <p:slideViewPr>
    <p:cSldViewPr snapToGrid="0" snapToObjects="1">
      <p:cViewPr varScale="1">
        <p:scale>
          <a:sx n="112" d="100"/>
          <a:sy n="112" d="100"/>
        </p:scale>
        <p:origin x="2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2/22/25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2/22/25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56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55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54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0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59.jpeg"/><Relationship Id="rId14" Type="http://schemas.openxmlformats.org/officeDocument/2006/relationships/hyperlink" Target="https://www.youtube.com/watch?v=v_Wqig8WjV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www.amazon.com/gp/product/B000VB6C5K/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32519" y="237470"/>
            <a:ext cx="3358589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</a:t>
            </a:r>
          </a:p>
          <a:p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</a:p>
          <a:p>
            <a:pPr algn="l"/>
            <a:endParaRPr lang="en-US" sz="1400" b="0" i="0" dirty="0">
              <a:effectLst/>
              <a:latin typeface="fkGroteskNeue"/>
            </a:endParaRPr>
          </a:p>
          <a:p>
            <a:pPr algn="l"/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</a:p>
          <a:p>
            <a:pPr algn="l"/>
            <a:r>
              <a:rPr lang="en-US" sz="1400" b="0" i="0" dirty="0" err="1">
                <a:effectLst/>
                <a:latin typeface="fkGroteskNeue"/>
              </a:rPr>
              <a:t>lons</a:t>
            </a:r>
            <a:r>
              <a:rPr lang="en-US" sz="1400" b="0" i="0" dirty="0">
                <a:effectLst/>
                <a:latin typeface="fkGroteskNeue"/>
              </a:rPr>
              <a:t> per hour (GPH) at 100 PSI pump </a:t>
            </a:r>
          </a:p>
          <a:p>
            <a:pPr algn="l"/>
            <a:endParaRPr lang="en-US" sz="1400" dirty="0">
              <a:latin typeface="fkGroteskNeue"/>
            </a:endParaRPr>
          </a:p>
          <a:p>
            <a:pPr algn="l"/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algn="l"/>
            <a:endParaRPr lang="en-US" sz="1400" b="0" i="0" dirty="0">
              <a:effectLst/>
              <a:latin typeface="fkGroteskNeue"/>
            </a:endParaRPr>
          </a:p>
          <a:p>
            <a:pPr algn="l"/>
            <a:r>
              <a:rPr lang="en-US" sz="1400" b="0" i="0" dirty="0">
                <a:effectLst/>
                <a:latin typeface="fkGroteskNeue"/>
              </a:rPr>
              <a:t>B – spray pattern (solid cone)</a:t>
            </a:r>
          </a:p>
          <a:p>
            <a:pPr algn="l"/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2518" y="280852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9518" y="539503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8910235" y="5643934"/>
            <a:ext cx="2855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5934" y="2713324"/>
            <a:ext cx="1092686" cy="20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41B4E-15E6-355C-6850-D98FEB984B0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86" y="784000"/>
            <a:ext cx="4684643" cy="3478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E631E6-F936-707D-CA86-0C14B116D14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501" y="783999"/>
            <a:ext cx="2741280" cy="347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4327451" y="4646428"/>
            <a:ext cx="2232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Pictures from internet</a:t>
            </a:r>
          </a:p>
          <a:p>
            <a:pPr algn="ctr"/>
            <a:r>
              <a:rPr lang="en-US" sz="1400" dirty="0"/>
              <a:t>Maybe different model</a:t>
            </a:r>
          </a:p>
          <a:p>
            <a:pPr algn="ctr"/>
            <a:r>
              <a:rPr lang="en-US" sz="1400" dirty="0"/>
              <a:t>$120</a:t>
            </a: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1454</TotalTime>
  <Words>2824</Words>
  <Application>Microsoft Macintosh PowerPoint</Application>
  <PresentationFormat>Widescreen</PresentationFormat>
  <Paragraphs>439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74</cp:revision>
  <dcterms:created xsi:type="dcterms:W3CDTF">2022-06-02T16:58:09Z</dcterms:created>
  <dcterms:modified xsi:type="dcterms:W3CDTF">2025-02-23T01:06:01Z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